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4"/>
  </p:notesMasterIdLst>
  <p:sldIdLst>
    <p:sldId id="256" r:id="rId3"/>
  </p:sldIdLst>
  <p:sldSz cx="6858000" cy="9906000" type="A4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FF89"/>
    <a:srgbClr val="F5BB5D"/>
    <a:srgbClr val="77A737"/>
    <a:srgbClr val="FFFF66"/>
    <a:srgbClr val="D7E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>
      <p:cViewPr>
        <p:scale>
          <a:sx n="110" d="100"/>
          <a:sy n="110" d="100"/>
        </p:scale>
        <p:origin x="594" y="-289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C92B6-F11C-41C9-8BCF-244124D64897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AF161-D8AF-4E43-99BE-60923BD69E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63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AF161-D8AF-4E43-99BE-60923BD69E8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41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27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61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2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56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70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44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31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3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12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67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67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669CD-8A8D-488C-A36E-2A39534DDF2F}" type="datetimeFigureOut">
              <a:rPr kumimoji="1" lang="ja-JP" altLang="en-US" smtClean="0"/>
              <a:pPr/>
              <a:t>2017/7/23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27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765" y="8697869"/>
            <a:ext cx="6858000" cy="101566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薬害根絶デー実行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委員会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9875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東京都新宿区新宿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1-19-7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新花ビル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6F</a:t>
            </a:r>
          </a:p>
          <a:p>
            <a:pPr marL="269875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オアシス法律事務所内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9875"/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 03-5363-0138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 03-5363-0139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49"/>
          <a:stretch/>
        </p:blipFill>
        <p:spPr>
          <a:xfrm>
            <a:off x="72050" y="1102528"/>
            <a:ext cx="3402293" cy="1966124"/>
          </a:xfrm>
          <a:prstGeom prst="rect">
            <a:avLst/>
          </a:prstGeom>
          <a:effectLst>
            <a:softEdge rad="50800"/>
          </a:effectLst>
        </p:spPr>
      </p:pic>
      <p:sp>
        <p:nvSpPr>
          <p:cNvPr id="6" name="テキスト ボックス 5"/>
          <p:cNvSpPr txBox="1"/>
          <p:nvPr/>
        </p:nvSpPr>
        <p:spPr>
          <a:xfrm>
            <a:off x="3557244" y="984110"/>
            <a:ext cx="360505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年前の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厚生省（当時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）は薬害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エイズ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を反省し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薬害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を繰り返さない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ことを誓いました。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しかし、今なお新た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な薬害が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生まれ、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適切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な救済を待つ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被害者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が大勢います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薬害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根絶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デー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薬害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の根絶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迅速な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救済を願い、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被害者と市民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一つ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なって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訴えて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いく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日です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571690" y="3816261"/>
            <a:ext cx="3113111" cy="1999430"/>
          </a:xfrm>
          <a:prstGeom prst="roundRect">
            <a:avLst/>
          </a:prstGeom>
          <a:solidFill>
            <a:srgbClr val="77A737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前夜集会プログラム</a:t>
            </a:r>
            <a:endParaRPr kumimoji="1" lang="en-US" altLang="ja-JP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563" indent="-182563"/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en-US" altLang="ja-JP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HPV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ワクチン被害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lang="en-US" altLang="ja-JP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2563"/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裁判期日の報告</a:t>
            </a:r>
            <a:endParaRPr lang="en-US" altLang="ja-JP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②第三者組織の設立に向けて</a:t>
            </a:r>
            <a:endParaRPr lang="en-US" altLang="ja-JP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93824"/>
            <a:ext cx="6858000" cy="799383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4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 薬害根絶</a:t>
            </a:r>
            <a:r>
              <a:rPr lang="ja-JP" altLang="en-US" sz="4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デー</a:t>
            </a:r>
            <a:endParaRPr lang="ja-JP" altLang="en-US" sz="4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65405" y="7204032"/>
            <a:ext cx="2703120" cy="13113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カンパ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にご協力ください 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東京都民銀行東新宿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支店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普通 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4033589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薬害根絶デー実行委員会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会計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中川素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充（もとみつ）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" y="6939762"/>
            <a:ext cx="2050113" cy="1386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正方形/長方形 15"/>
          <p:cNvSpPr/>
          <p:nvPr/>
        </p:nvSpPr>
        <p:spPr>
          <a:xfrm>
            <a:off x="76115" y="3342466"/>
            <a:ext cx="3495575" cy="3574207"/>
          </a:xfrm>
          <a:prstGeom prst="rect">
            <a:avLst/>
          </a:prstGeom>
          <a:solidFill>
            <a:srgbClr val="B0FF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2017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日（水）</a:t>
            </a:r>
            <a:endParaRPr kumimoji="1" lang="en-US" altLang="ja-JP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16:30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前夜</a:t>
            </a:r>
            <a:r>
              <a:rPr lang="ja-JP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集会</a:t>
            </a:r>
            <a:endParaRPr lang="en-US" altLang="ja-JP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57188">
              <a:spcBef>
                <a:spcPts val="600"/>
              </a:spcBef>
            </a:pPr>
            <a:r>
              <a:rPr lang="ja-JP" alt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会場</a:t>
            </a:r>
            <a:r>
              <a:rPr lang="ja-JP" alt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弁護士会館講堂・</a:t>
            </a:r>
            <a:r>
              <a:rPr lang="ja-JP" alt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クレオ</a:t>
            </a:r>
            <a:endParaRPr lang="en-US" altLang="ja-JP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98525"/>
            <a:r>
              <a:rPr lang="ja-JP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東京都</a:t>
            </a:r>
            <a:r>
              <a:rPr lang="ja-JP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千代田区霞が関</a:t>
            </a:r>
            <a:r>
              <a:rPr lang="en-US" altLang="ja-JP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1-1-3</a:t>
            </a:r>
          </a:p>
          <a:p>
            <a:pPr marL="898525"/>
            <a:r>
              <a:rPr lang="ja-JP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東京</a:t>
            </a:r>
            <a:r>
              <a:rPr lang="ja-JP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メトロ 丸ノ内線・千代田</a:t>
            </a:r>
            <a:r>
              <a:rPr lang="ja-JP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線</a:t>
            </a:r>
            <a:endParaRPr lang="en-US" altLang="ja-JP" sz="1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98525"/>
            <a:r>
              <a:rPr lang="ja-JP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霞ヶ関駅 </a:t>
            </a:r>
            <a:r>
              <a:rPr lang="en-US" altLang="ja-JP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B1-b</a:t>
            </a:r>
            <a:r>
              <a:rPr lang="ja-JP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出口直通</a:t>
            </a:r>
            <a:endParaRPr lang="ja-JP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18:30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終了予定</a:t>
            </a:r>
            <a:endParaRPr lang="en-US" altLang="ja-JP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2017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日（木）</a:t>
            </a:r>
            <a:endParaRPr lang="en-US" altLang="ja-JP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11:45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厚労省前リレートーク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13:00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碑の前行動</a:t>
            </a:r>
            <a:endParaRPr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6" name="Picture 2" descr="https://lh3.googleusercontent.com/TFWfmyOdJDp-hQ8240lpp-JSIJ5qduBHSox0FWYaLOaYF4XU-XVh1vyJ6wh-iQJwr22ghuV6aiJvxO41_UO0La8pq5tDwlEG3i9CJqwBXcgz6TCTdY62tATNCgN2qNaM0uZ_7a_hmCBuDNehrcqcnFQwkJZ6lK-m4_btA8VCorqiRz7EBAIrN9-IYhvpUU8uoetDDdEOoXRDpLo8pOxf5-szLpQBfJ0cBmUZqv_36jdP69xnp27Ff7YOsfoc2OYDtdzdBRtEwj14_psYl3eeSaQlfykSvJv1SpqJ1W4FgjMHqoGHEgvWhehpNJCXAgwjhgEDZzdUUA_63G4j-uDFYPO2oIWcVjbYJHCNp5-LwpPrYNcq3LFTPI-kD_n2MhIxLZDwGEwZRVauSeP-vvCNrbydoXoTBkdxYeYGl9X8_YXRVtPMWqdlCW9GlcyhDzhhVGWru68ssg2UgzkPuZ5Uz3mWkWqSOHQcLrsvaUc8_C09Si8gEcktrEfA8E0NEvtJIvgAWCVZtvAU3uQCTFtkKJebMjcIfNdpw0ZaE_BFYj3Vfg1b6NGgW5N9ditkkYwoUveSX91O3dJLeLfxtczv18AzzvM-Pd5ORPVu-6ybB6eLJ3JoOR1ikLKZESh4k4L7Z8WIJsoXohW8_Xkgu39G3mE37L1bWez8WsZGkx438oI=w600-h638-n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200" y="2338329"/>
            <a:ext cx="1311677" cy="13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3865405" y="8742656"/>
            <a:ext cx="2870472" cy="861774"/>
          </a:xfrm>
          <a:prstGeom prst="rect">
            <a:avLst/>
          </a:prstGeom>
          <a:solidFill>
            <a:srgbClr val="F5BB5D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Facebook</a:t>
            </a:r>
            <a:r>
              <a:rPr kumimoji="1" lang="ja-JP" altLang="en-US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情報発信中！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yakugaikonzetu@gmail.com</a:t>
            </a:r>
            <a:endParaRPr kumimoji="1" lang="ja-JP" altLang="en-US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948" y="5829945"/>
            <a:ext cx="1399186" cy="1049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s://lh3.googleusercontent.com/bCpk8sBmd83MqBL4wUFa689eTLdV58NaN2P5tFQ4cGpjCi9n4LvU-MgpSwsgwUtQuW7B4ySGiK2ualhCwjvkFcKf-N8_WJAAxf_OJM1XdvDxBIOA0AUoa09KVNqQtrWmu54VdTn9KKRqwIKFNQoKETXQzVre2lD-FiXKhF8DMTx3ihB2c7rMDflGnRHV7WLGN-M5qOAzFD4DhCQ9rgDPGmp73TP3PmsYziDDwIwf0x1xge_rcZ48wLPoGHwQ2feqp0lrgCHVOs6-KIa308Uahs-Z1j0s8qcybg4BJfoVPBBFLfvsqDkqc_AdvldX4DRtTBsV8xIRYeadzF8p_5aa3ppJgQeqxzG0IRs8X7y5A2NBV0LPZF1uTrg9_4Z9DS8ANAyV3KSkI3LSCpS3TBUh4_sHx5a1EU3orrpIkQUhsFI2k5PYUqa7M1PvEg1JyQPWddlPlXF8bWDX2ow1iQIze9FNEpRAoxREClApYQmJUXhc0TzK4dr9eF7qRylOLajhun1LPtAVo7L7Ow5rvD6W_MxgoQBEFdYuXmwgFVeuNcWJyIrSpfKMITuYfqumBcB5tqXo-kWehBXr6NeDWAewRyG7WUUyJi8_Wo-x87aWBVG4Tnv3C5PGvPbXXAUkQltSdvmX16aeh9-3J__MqS3WOxdm08rWiaO3ka6UCznBx9s=w851-h638-n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361" y="7191682"/>
            <a:ext cx="1894261" cy="14201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36852" y="2741847"/>
            <a:ext cx="1244296" cy="209442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昨年度集会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13673" y="8279106"/>
            <a:ext cx="1244296" cy="209442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誓</a:t>
            </a:r>
            <a:r>
              <a:rPr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いの</a:t>
            </a:r>
            <a:r>
              <a:rPr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碑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84939" y="7007576"/>
            <a:ext cx="1607443" cy="209442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昨年度リレートーク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39393" y="6858014"/>
            <a:ext cx="1244296" cy="209442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昨年度集会</a:t>
            </a:r>
            <a:endParaRPr kumimoji="1"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2559943" y="4884084"/>
            <a:ext cx="914400" cy="914400"/>
          </a:xfrm>
          <a:prstGeom prst="ellipse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参加無料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07286" y="968059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20170723</a:t>
            </a:r>
            <a:endParaRPr kumimoji="1" lang="ja-JP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CAC9C89-FEDC-41A2-8865-7C49606994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151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AR丸ゴシック体M</vt:lpstr>
      <vt:lpstr>ＭＳ Ｐゴシック</vt:lpstr>
      <vt:lpstr>メイリオ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2017-04-18T06:32:37Z</dcterms:created>
  <dcterms:modified xsi:type="dcterms:W3CDTF">2017-07-23T14:21:55Z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TC102862799990</vt:lpwstr>
  </property>
</Properties>
</file>