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7099300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8" autoAdjust="0"/>
    <p:restoredTop sz="94660"/>
  </p:normalViewPr>
  <p:slideViewPr>
    <p:cSldViewPr snapToGrid="0">
      <p:cViewPr varScale="1">
        <p:scale>
          <a:sx n="81" d="100"/>
          <a:sy n="81" d="100"/>
        </p:scale>
        <p:origin x="168" y="-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21258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65425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22796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8680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52776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59136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64418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78379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525404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0272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895163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BD5E00-EDB1-4A1B-874C-1E38C939A86C}" type="datetimeFigureOut">
              <a:rPr kumimoji="1" lang="ja-JP" altLang="en-US" smtClean="0"/>
              <a:t>2017/8/16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F59D07-B703-492B-820C-4650A8C0923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67454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-118509" y="3001587"/>
            <a:ext cx="9394585" cy="3939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5000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"/>
                <a:ea typeface="HGP創英角ｺﾞｼｯｸUB" panose="020B0900000000000000" pitchFamily="50" charset="-128"/>
              </a:rPr>
              <a:t>薬 害</a:t>
            </a:r>
            <a:endParaRPr lang="ja-JP" altLang="en-US" sz="25000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"/>
              <a:ea typeface="HGP創英角ｺﾞｼｯｸUB" panose="020B0900000000000000" pitchFamily="50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813022" y="-83128"/>
            <a:ext cx="7769027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24000" b="1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Impact" panose="020B0806030902050204" pitchFamily="34" charset="0"/>
              </a:rPr>
              <a:t>STOP</a:t>
            </a:r>
            <a:r>
              <a:rPr lang="en-US" altLang="ja-JP" sz="24000" b="1" dirty="0">
                <a:solidFill>
                  <a:srgbClr val="FFC000"/>
                </a:solidFill>
                <a:latin typeface="Inpact"/>
              </a:rPr>
              <a:t>!</a:t>
            </a:r>
            <a:endParaRPr lang="ja-JP" altLang="en-US" sz="24000" b="1" dirty="0">
              <a:solidFill>
                <a:srgbClr val="FFC000"/>
              </a:solidFill>
              <a:latin typeface="Inpact"/>
            </a:endParaRPr>
          </a:p>
        </p:txBody>
      </p:sp>
    </p:spTree>
    <p:extLst>
      <p:ext uri="{BB962C8B-B14F-4D97-AF65-F5344CB8AC3E}">
        <p14:creationId xmlns:p14="http://schemas.microsoft.com/office/powerpoint/2010/main" val="2368676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</TotalTime>
  <Words>4</Words>
  <Application>Microsoft Office PowerPoint</Application>
  <PresentationFormat>画面に合わせる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HGP創英角ｺﾞｼｯｸUB</vt:lpstr>
      <vt:lpstr>Inpact</vt:lpstr>
      <vt:lpstr>ＭＳ Ｐゴシック</vt:lpstr>
      <vt:lpstr>Arial</vt:lpstr>
      <vt:lpstr>Calibri</vt:lpstr>
      <vt:lpstr>Calibri Light</vt:lpstr>
      <vt:lpstr>Impact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fujisao</dc:creator>
  <cp:lastModifiedBy>fujisao</cp:lastModifiedBy>
  <cp:revision>9</cp:revision>
  <dcterms:created xsi:type="dcterms:W3CDTF">2017-08-15T23:55:04Z</dcterms:created>
  <dcterms:modified xsi:type="dcterms:W3CDTF">2017-08-16T00:23:58Z</dcterms:modified>
</cp:coreProperties>
</file>